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8"/>
  </p:notesMasterIdLst>
  <p:handoutMasterIdLst>
    <p:handoutMasterId r:id="rId9"/>
  </p:handoutMasterIdLst>
  <p:sldIdLst>
    <p:sldId id="256" r:id="rId2"/>
    <p:sldId id="286" r:id="rId3"/>
    <p:sldId id="350" r:id="rId4"/>
    <p:sldId id="351" r:id="rId5"/>
    <p:sldId id="340" r:id="rId6"/>
    <p:sldId id="35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0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DBFFF7-B513-4475-8A07-ED9C2D1AC4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E8327A4-60CF-4D97-B05C-89C2088730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08F2E-D29D-417C-A662-393533BEF8EE}" type="slidenum">
              <a:rPr lang="en-US"/>
              <a:pPr/>
              <a:t>1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FLCC knows a lot about assessment – J will send examples</a:t>
            </a:r>
          </a:p>
          <a:p>
            <a:endParaRPr lang="en-US"/>
          </a:p>
          <a:p>
            <a:r>
              <a:rPr lang="en-US"/>
              <a:t>Non-punitive philosophy</a:t>
            </a:r>
          </a:p>
          <a:p>
            <a:endParaRPr lang="en-US"/>
          </a:p>
          <a:p>
            <a:r>
              <a:rPr lang="en-US"/>
              <a:t>Perfection vs. continuous improvement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2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4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6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862EA-DD11-456B-AB1E-2153A50D8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D3E3-0525-4FEC-9B83-2828C3724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AA3-B06E-40AC-84C9-BF7E35791C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B078-6C2D-4FEA-8397-F8C9A4AEF74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4E66-5EE5-4FEB-A0B8-944BB70D0F9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2389-4AFD-466A-B5FF-81D499759C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5FF52-7E87-4336-ACA2-15D31C9EBE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9062-7CF1-46FB-9485-7FA939C95D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3F4E-3B1C-46F9-A7ED-016A52EF119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4BAA-E39F-4BBB-B02A-9027C4EEF5C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0049B-5992-4515-87B7-79D0CFA6B6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282F68F2-4225-4C33-A7DB-774EDEE022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09600" y="838200"/>
            <a:ext cx="8153400" cy="2286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Assessment Update</a:t>
            </a:r>
            <a:br>
              <a:rPr lang="en-US" sz="4800" dirty="0" smtClean="0"/>
            </a:br>
            <a:r>
              <a:rPr lang="en-US" sz="4800" dirty="0" smtClean="0"/>
              <a:t>Fall 2011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971800"/>
            <a:ext cx="8305800" cy="25146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r"/>
            <a:r>
              <a:rPr lang="en-US" sz="4200" dirty="0" smtClean="0"/>
              <a:t>Patty Francis</a:t>
            </a:r>
          </a:p>
          <a:p>
            <a:pPr algn="r"/>
            <a:r>
              <a:rPr lang="en-US" sz="4200" dirty="0" smtClean="0"/>
              <a:t>Associate Provost</a:t>
            </a:r>
          </a:p>
          <a:p>
            <a:pPr algn="r"/>
            <a:r>
              <a:rPr lang="en-US" sz="4200" dirty="0" smtClean="0"/>
              <a:t>Institutional Assessment &amp; Effectiveness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 recommended by GEAC and approved by College Senate</a:t>
            </a:r>
          </a:p>
          <a:p>
            <a:pPr lvl="1"/>
            <a:r>
              <a:rPr lang="en-US" dirty="0" smtClean="0"/>
              <a:t>Three-year schedule for each SLO area, with all assessment conducted in spring</a:t>
            </a:r>
          </a:p>
          <a:p>
            <a:pPr lvl="1"/>
            <a:r>
              <a:rPr lang="en-US" dirty="0" smtClean="0"/>
              <a:t>Changes in assessment planning/reporting form to emphasize “assessment for improvement”</a:t>
            </a:r>
          </a:p>
          <a:p>
            <a:pPr lvl="1"/>
            <a:r>
              <a:rPr lang="en-US" dirty="0" smtClean="0"/>
              <a:t>Second administration of CLA to assess Critical Thinking </a:t>
            </a:r>
            <a:r>
              <a:rPr lang="en-US" dirty="0" smtClean="0"/>
              <a:t>outcomes in 2011-12</a:t>
            </a:r>
          </a:p>
          <a:p>
            <a:r>
              <a:rPr lang="en-US" dirty="0" smtClean="0"/>
              <a:t>Role of OIAE</a:t>
            </a:r>
          </a:p>
          <a:p>
            <a:pPr lvl="1"/>
            <a:r>
              <a:rPr lang="en-US" dirty="0" smtClean="0"/>
              <a:t>Random selection of courses in fall for subsequent spring semester</a:t>
            </a:r>
          </a:p>
          <a:p>
            <a:pPr lvl="1"/>
            <a:r>
              <a:rPr lang="en-US" dirty="0" smtClean="0"/>
              <a:t>Notification of faculty by e-mail with forms attached, copied to chairs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GE Assessment: Recent Changes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Dedication of roundtables at Life of the Mind to GE assessments conducted in previous year (this year: AA2, AH2, BC2, OS2, WS2)</a:t>
            </a:r>
          </a:p>
          <a:p>
            <a:pPr lvl="1"/>
            <a:r>
              <a:rPr lang="en-US" dirty="0" smtClean="0"/>
              <a:t>GEAC invitations to all faculty who taught in SLO areas during preceding spring</a:t>
            </a:r>
          </a:p>
          <a:p>
            <a:pPr lvl="1"/>
            <a:r>
              <a:rPr lang="en-US" dirty="0" smtClean="0"/>
              <a:t>Provision of summary of results and “closing the loop” comments to attendees</a:t>
            </a:r>
          </a:p>
          <a:p>
            <a:pPr lvl="2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Recent Changes (cont.)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Outcomes</a:t>
            </a:r>
          </a:p>
          <a:p>
            <a:pPr lvl="1"/>
            <a:r>
              <a:rPr lang="en-US" dirty="0" smtClean="0"/>
              <a:t>Provost’s memo at beginning of Fall 2011 semester</a:t>
            </a:r>
          </a:p>
          <a:p>
            <a:pPr lvl="1"/>
            <a:r>
              <a:rPr lang="en-US" dirty="0" smtClean="0"/>
              <a:t>Planned transition to on-line reporting for Spring 2012</a:t>
            </a:r>
          </a:p>
          <a:p>
            <a:r>
              <a:rPr lang="en-US" dirty="0" smtClean="0"/>
              <a:t>Compliance</a:t>
            </a:r>
          </a:p>
          <a:p>
            <a:pPr lvl="1"/>
            <a:r>
              <a:rPr lang="en-US" dirty="0" smtClean="0"/>
              <a:t>Notification to provost and deans</a:t>
            </a:r>
          </a:p>
          <a:p>
            <a:pPr lvl="1"/>
            <a:r>
              <a:rPr lang="en-US" dirty="0" smtClean="0"/>
              <a:t>Expectations faculty will administer assessment in subsequent fall semester (if teaching a relevant course)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Issues and Actions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r>
              <a:rPr lang="en-US" sz="5400" dirty="0" smtClean="0"/>
              <a:t>Program Review and Assessment of Student Learning</a:t>
            </a:r>
            <a:endParaRPr lang="en-US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Development and implementation of APAC Guidelines for Assessing Student Learning</a:t>
            </a:r>
          </a:p>
          <a:p>
            <a:pPr lvl="1"/>
            <a:r>
              <a:rPr lang="en-US" dirty="0" smtClean="0"/>
              <a:t>Submission of plans in three steps</a:t>
            </a:r>
          </a:p>
          <a:p>
            <a:pPr lvl="1"/>
            <a:r>
              <a:rPr lang="en-US" dirty="0" smtClean="0"/>
              <a:t>First data collection to take place during 2011-12 (and included in annual reports)</a:t>
            </a:r>
          </a:p>
          <a:p>
            <a:r>
              <a:rPr lang="en-US" dirty="0" smtClean="0"/>
              <a:t>Role of OIAE</a:t>
            </a:r>
          </a:p>
          <a:p>
            <a:pPr lvl="1"/>
            <a:r>
              <a:rPr lang="en-US" dirty="0" smtClean="0"/>
              <a:t>Implementation of workshops for chairpersons whose programs are up for 7-year review</a:t>
            </a:r>
          </a:p>
          <a:p>
            <a:pPr lvl="1"/>
            <a:r>
              <a:rPr lang="en-US" dirty="0" smtClean="0"/>
              <a:t>Feedback on reports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Recent Changes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3511</TotalTime>
  <Words>269</Words>
  <Application>Microsoft Office PowerPoint</Application>
  <PresentationFormat>On-screen Show (4:3)</PresentationFormat>
  <Paragraphs>62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Mountain</vt:lpstr>
      <vt:lpstr>Assessment Update Fall 2011 </vt:lpstr>
      <vt:lpstr>GE Assessment: Recent Changes</vt:lpstr>
      <vt:lpstr>Recent Changes (cont.)</vt:lpstr>
      <vt:lpstr>Issues and Actions</vt:lpstr>
      <vt:lpstr>Slide 5</vt:lpstr>
      <vt:lpstr>Recent Changes</vt:lpstr>
    </vt:vector>
  </TitlesOfParts>
  <Company>SUNY System Administration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</dc:title>
  <dc:creator>Patricia Francis</dc:creator>
  <cp:lastModifiedBy>francipl</cp:lastModifiedBy>
  <cp:revision>426</cp:revision>
  <dcterms:created xsi:type="dcterms:W3CDTF">2005-04-12T20:36:43Z</dcterms:created>
  <dcterms:modified xsi:type="dcterms:W3CDTF">2011-10-06T17:38:26Z</dcterms:modified>
</cp:coreProperties>
</file>